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879"/>
    <a:srgbClr val="D3B979"/>
    <a:srgbClr val="D2C121"/>
    <a:srgbClr val="D2B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4669"/>
  </p:normalViewPr>
  <p:slideViewPr>
    <p:cSldViewPr>
      <p:cViewPr varScale="1">
        <p:scale>
          <a:sx n="130" d="100"/>
          <a:sy n="130" d="100"/>
        </p:scale>
        <p:origin x="20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UCCS Signature - Revers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2438400"/>
            <a:ext cx="7391400" cy="1023257"/>
          </a:xfrm>
          <a:prstGeom prst="rect">
            <a:avLst/>
          </a:prstGeom>
        </p:spPr>
      </p:pic>
      <p:pic>
        <p:nvPicPr>
          <p:cNvPr id="5" name="Picture 4" descr="UCwCampusesRe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91000"/>
            <a:ext cx="5029200" cy="96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4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5807075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07075"/>
            <a:ext cx="21336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9ADDE-98E8-4149-84E6-9A28F99CE161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UCCS Signature - Revers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1379"/>
            <a:ext cx="2581774" cy="354221"/>
          </a:xfrm>
          <a:prstGeom prst="rect">
            <a:avLst/>
          </a:prstGeom>
        </p:spPr>
      </p:pic>
      <p:pic>
        <p:nvPicPr>
          <p:cNvPr id="12" name="Picture 11" descr="UCwCampusesRev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283472"/>
            <a:ext cx="2209801" cy="4221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 Black"/>
          <a:ea typeface="+mn-ea"/>
          <a:cs typeface="Arial Black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3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uccs-powerpoint-template-2014-cobrand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uccs-powerpoint-template-2014-cobranded</Template>
  <TotalTime>3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Arial Black</vt:lpstr>
      <vt:lpstr>uccs-powerpoint-template-2014-cobranded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Schaming</dc:creator>
  <cp:lastModifiedBy>Michael Schaming</cp:lastModifiedBy>
  <cp:revision>1</cp:revision>
  <dcterms:created xsi:type="dcterms:W3CDTF">2021-01-22T16:40:50Z</dcterms:created>
  <dcterms:modified xsi:type="dcterms:W3CDTF">2021-01-22T16:43:57Z</dcterms:modified>
</cp:coreProperties>
</file>