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879"/>
    <a:srgbClr val="D3B979"/>
    <a:srgbClr val="D2C121"/>
    <a:srgbClr val="D2B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/>
    <p:restoredTop sz="94694"/>
  </p:normalViewPr>
  <p:slideViewPr>
    <p:cSldViewPr>
      <p:cViewPr varScale="1">
        <p:scale>
          <a:sx n="98" d="100"/>
          <a:sy n="98" d="100"/>
        </p:scale>
        <p:origin x="200" y="13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 descr="UCCS Signature - Revers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667000"/>
            <a:ext cx="7688189" cy="1064345"/>
          </a:xfrm>
          <a:prstGeom prst="rect">
            <a:avLst/>
          </a:prstGeom>
        </p:spPr>
      </p:pic>
      <p:pic>
        <p:nvPicPr>
          <p:cNvPr id="5" name="Picture 4" descr="UCwCampusesRe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4383328"/>
            <a:ext cx="4800600" cy="91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4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508000" y="5807077"/>
            <a:ext cx="284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5807077"/>
            <a:ext cx="386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9200" y="5807077"/>
            <a:ext cx="2844800" cy="365125"/>
          </a:xfrm>
        </p:spPr>
        <p:txBody>
          <a:bodyPr/>
          <a:lstStyle/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9ADDE-98E8-4149-84E6-9A28F99CE161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FB43-BEAF-4970-A06C-24B01B76FA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 descr="UCCS Signature - Revers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51380"/>
            <a:ext cx="2743200" cy="373833"/>
          </a:xfrm>
          <a:prstGeom prst="rect">
            <a:avLst/>
          </a:prstGeom>
        </p:spPr>
      </p:pic>
      <p:pic>
        <p:nvPicPr>
          <p:cNvPr id="12" name="Picture 11" descr="UCwCampusesRev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994" y="6297678"/>
            <a:ext cx="2232406" cy="4237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 Black"/>
          <a:ea typeface="+mn-ea"/>
          <a:cs typeface="Arial Black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419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419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3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uccs-powerpoint-template-2014-cobrand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FA347C9-0511-AA46-BA7E-754B246E9CF1}" vid="{8B10020A-6B71-DA4E-ABE6-7C5A2419F8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uccs-powerpoint-template-2014-cobranded</Template>
  <TotalTime>1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Arial Black</vt:lpstr>
      <vt:lpstr>uccs-powerpoint-template-2014-cobranded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Schaming</dc:creator>
  <cp:lastModifiedBy>Michael Schaming</cp:lastModifiedBy>
  <cp:revision>1</cp:revision>
  <dcterms:created xsi:type="dcterms:W3CDTF">2021-01-22T16:46:01Z</dcterms:created>
  <dcterms:modified xsi:type="dcterms:W3CDTF">2021-01-22T16:47:02Z</dcterms:modified>
</cp:coreProperties>
</file>