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70" r:id="rId4"/>
    <p:sldId id="26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B879"/>
    <a:srgbClr val="D3B979"/>
    <a:srgbClr val="D2C121"/>
    <a:srgbClr val="D2BF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69"/>
  </p:normalViewPr>
  <p:slideViewPr>
    <p:cSldViewPr>
      <p:cViewPr varScale="1">
        <p:scale>
          <a:sx n="127" d="100"/>
          <a:sy n="127" d="100"/>
        </p:scale>
        <p:origin x="1744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81000" y="5807075"/>
            <a:ext cx="2133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807075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29400" y="5807075"/>
            <a:ext cx="21336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381000" y="5807075"/>
            <a:ext cx="2133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807075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29400" y="5807075"/>
            <a:ext cx="21336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381000" y="5807075"/>
            <a:ext cx="2133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807075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29400" y="5807075"/>
            <a:ext cx="21336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UCCS Signature - Reverse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300" y="2438400"/>
            <a:ext cx="7391400" cy="1023257"/>
          </a:xfrm>
          <a:prstGeom prst="rect">
            <a:avLst/>
          </a:prstGeom>
        </p:spPr>
      </p:pic>
      <p:pic>
        <p:nvPicPr>
          <p:cNvPr id="3" name="Picture 2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4B9DF502-3D08-9010-9FF0-CBE27D2101D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4184374"/>
            <a:ext cx="5029200" cy="954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747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381000" y="5807075"/>
            <a:ext cx="2133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807075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29400" y="5807075"/>
            <a:ext cx="21336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381000" y="5807075"/>
            <a:ext cx="2133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807075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29400" y="5807075"/>
            <a:ext cx="21336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381000" y="5807075"/>
            <a:ext cx="2133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807075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29400" y="5807075"/>
            <a:ext cx="21336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381000" y="5807075"/>
            <a:ext cx="2133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807075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29400" y="5807075"/>
            <a:ext cx="21336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381000" y="5807075"/>
            <a:ext cx="2133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807075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29400" y="5807075"/>
            <a:ext cx="21336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381000" y="5807075"/>
            <a:ext cx="2133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807075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29400" y="5807075"/>
            <a:ext cx="21336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381000" y="5807075"/>
            <a:ext cx="2133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807075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29400" y="5807075"/>
            <a:ext cx="21336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381000" y="5807075"/>
            <a:ext cx="2133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807075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29400" y="5807075"/>
            <a:ext cx="21336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41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49ADDE-98E8-4149-84E6-9A28F99CE161}" type="datetimeFigureOut">
              <a:rPr lang="en-US" smtClean="0"/>
              <a:pPr/>
              <a:t>10/1/25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6172200"/>
            <a:ext cx="9144000" cy="685800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UCCS Signature - Reverse.png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351379"/>
            <a:ext cx="2581774" cy="354221"/>
          </a:xfrm>
          <a:prstGeom prst="rect">
            <a:avLst/>
          </a:prstGeom>
        </p:spPr>
      </p:pic>
      <p:pic>
        <p:nvPicPr>
          <p:cNvPr id="9" name="Picture 8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3B121863-F0DA-266E-C438-314C66C7B650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6286093"/>
            <a:ext cx="2209800" cy="41950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Arial Black"/>
          <a:ea typeface="+mn-ea"/>
          <a:cs typeface="Arial Black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b="1" i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196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196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430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uccs-powerpoint-template-2014-cobrande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uccs-powerpoint-template-2014-cobranded</Template>
  <TotalTime>8</TotalTime>
  <Words>0</Words>
  <Application>Microsoft Macintosh PowerPoint</Application>
  <PresentationFormat>On-screen Show (4:3)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Arial Black</vt:lpstr>
      <vt:lpstr>uccs-powerpoint-template-2014-cobranded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Schaming</dc:creator>
  <cp:lastModifiedBy>Gabby Hensley</cp:lastModifiedBy>
  <cp:revision>2</cp:revision>
  <dcterms:created xsi:type="dcterms:W3CDTF">2021-01-22T16:40:50Z</dcterms:created>
  <dcterms:modified xsi:type="dcterms:W3CDTF">2025-10-01T16:02:52Z</dcterms:modified>
</cp:coreProperties>
</file>