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0" r:id="rId4"/>
    <p:sldId id="26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B879"/>
    <a:srgbClr val="D3B979"/>
    <a:srgbClr val="D2C121"/>
    <a:srgbClr val="D2BF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94"/>
  </p:normalViewPr>
  <p:slideViewPr>
    <p:cSldViewPr>
      <p:cViewPr varScale="1">
        <p:scale>
          <a:sx n="127" d="100"/>
          <a:sy n="127" d="100"/>
        </p:scale>
        <p:origin x="536" y="19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0" name="Picture 9" descr="UCCS Signature - Reverse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905" y="2667000"/>
            <a:ext cx="7688189" cy="1064345"/>
          </a:xfrm>
          <a:prstGeom prst="rect">
            <a:avLst/>
          </a:prstGeom>
        </p:spPr>
      </p:pic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D6489C93-559C-E0E8-AD5E-6C0FF3D09A9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700" y="4392972"/>
            <a:ext cx="4800600" cy="911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4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4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9ADDE-98E8-4149-84E6-9A28F99CE161}" type="datetimeFigureOut">
              <a:rPr lang="en-US" smtClean="0"/>
              <a:pPr/>
              <a:t>10/1/25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6172200"/>
            <a:ext cx="12192000" cy="6858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0" name="Picture 9" descr="UCCS Signature - Reverse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6351380"/>
            <a:ext cx="2743200" cy="373833"/>
          </a:xfrm>
          <a:prstGeom prst="rect">
            <a:avLst/>
          </a:prstGeom>
        </p:spPr>
      </p:pic>
      <p:pic>
        <p:nvPicPr>
          <p:cNvPr id="11" name="Picture 10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75FAEC4B-BC15-718B-ACB7-3C20F45C726C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9994" y="6297678"/>
            <a:ext cx="2232406" cy="42379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Arial Black"/>
          <a:ea typeface="+mn-ea"/>
          <a:cs typeface="Arial Black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4196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4196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430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uccs-powerpoint-template-2014-cobrand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9FA347C9-0511-AA46-BA7E-754B246E9CF1}" vid="{8B10020A-6B71-DA4E-ABE6-7C5A2419F8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uccs-powerpoint-template-2014-cobranded</Template>
  <TotalTime>3</TotalTime>
  <Words>0</Words>
  <Application>Microsoft Macintosh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Arial Black</vt:lpstr>
      <vt:lpstr>uccs-powerpoint-template-2014-cobranded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Schaming</dc:creator>
  <cp:lastModifiedBy>Gabby Hensley</cp:lastModifiedBy>
  <cp:revision>2</cp:revision>
  <dcterms:created xsi:type="dcterms:W3CDTF">2021-01-22T16:46:01Z</dcterms:created>
  <dcterms:modified xsi:type="dcterms:W3CDTF">2025-10-01T15:59:13Z</dcterms:modified>
</cp:coreProperties>
</file>