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879"/>
    <a:srgbClr val="D3B979"/>
    <a:srgbClr val="D2C121"/>
    <a:srgbClr val="D2B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69"/>
  </p:normalViewPr>
  <p:slideViewPr>
    <p:cSldViewPr>
      <p:cViewPr varScale="1">
        <p:scale>
          <a:sx n="127" d="100"/>
          <a:sy n="127" d="100"/>
        </p:scale>
        <p:origin x="174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main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B29D79-54DD-C1A4-5BFD-846CD5E6E5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778" y="2520950"/>
            <a:ext cx="6202443" cy="181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4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main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main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main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main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main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9ADDE-98E8-4149-84E6-9A28F99CE161}" type="datetimeFigureOut">
              <a:rPr lang="en-US" smtClean="0"/>
              <a:pPr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74B912-4C8F-EA83-5DB5-7B23A4DC4A3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6158948"/>
            <a:ext cx="2339222" cy="68493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3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uccs-powerpoint-template-2014-cobra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uccs-powerpoint-template-2014-cobranded</Template>
  <TotalTime>17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Arial Black</vt:lpstr>
      <vt:lpstr>uccs-powerpoint-template-2014-cobranded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Schaming</dc:creator>
  <cp:lastModifiedBy>Gabby Hensley</cp:lastModifiedBy>
  <cp:revision>5</cp:revision>
  <dcterms:created xsi:type="dcterms:W3CDTF">2021-01-22T16:40:50Z</dcterms:created>
  <dcterms:modified xsi:type="dcterms:W3CDTF">2026-06-26T11:31:13Z</dcterms:modified>
</cp:coreProperties>
</file>