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8" r:id="rId3"/>
    <p:sldId id="270" r:id="rId4"/>
    <p:sldId id="26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FB879"/>
    <a:srgbClr val="D3B979"/>
    <a:srgbClr val="D2C121"/>
    <a:srgbClr val="D2BF2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94"/>
  </p:normalViewPr>
  <p:slideViewPr>
    <p:cSldViewPr>
      <p:cViewPr varScale="1">
        <p:scale>
          <a:sx n="127" d="100"/>
          <a:sy n="127" d="100"/>
        </p:scale>
        <p:origin x="536" y="192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14400" y="2130427"/>
            <a:ext cx="103632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main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/>
          </a:solidFill>
        </p:spPr>
        <p:style>
          <a:lnRef idx="1">
            <a:schemeClr val="dk1"/>
          </a:lnRef>
          <a:fillRef idx="3">
            <a:schemeClr val="dk1"/>
          </a:fillRef>
          <a:effectRef idx="2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4F19DBB-6E0A-5AB5-21C2-DAFA5AA5D61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4051" y="2175229"/>
            <a:ext cx="8563897" cy="25075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475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963084" y="4406902"/>
            <a:ext cx="10363200" cy="1362075"/>
          </a:xfrm>
        </p:spPr>
        <p:txBody>
          <a:bodyPr anchor="t"/>
          <a:lstStyle>
            <a:lvl1pPr algn="l">
              <a:defRPr sz="4000" b="1" cap="none"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 hasCustomPrompt="1"/>
          </p:nvPr>
        </p:nvSpPr>
        <p:spPr>
          <a:xfrm>
            <a:off x="609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197600" y="1600202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609600" y="1535114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 hasCustomPrompt="1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 hasCustomPrompt="1"/>
          </p:nvPr>
        </p:nvSpPr>
        <p:spPr>
          <a:xfrm>
            <a:off x="6193370" y="1535114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Edit main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 hasCustomPrompt="1"/>
          </p:nvPr>
        </p:nvSpPr>
        <p:spPr>
          <a:xfrm>
            <a:off x="6193370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1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609603" y="273050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766733" y="273053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3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dirty="0"/>
              <a:t>Click to edit main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9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508000" y="5807077"/>
            <a:ext cx="2844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65600" y="5807077"/>
            <a:ext cx="3860800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839200" y="5807077"/>
            <a:ext cx="2844800" cy="365125"/>
          </a:xfrm>
        </p:spPr>
        <p:txBody>
          <a:bodyPr/>
          <a:lstStyle/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9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main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419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main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49ADDE-98E8-4149-84E6-9A28F99CE161}" type="datetimeFigureOut">
              <a:rPr lang="en-US" smtClean="0"/>
              <a:pPr/>
              <a:t>6/26/26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3EFB43-BEAF-4970-A06C-24B01B76FA99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0" y="6172200"/>
            <a:ext cx="12192000" cy="685800"/>
          </a:xfrm>
          <a:prstGeom prst="rect">
            <a:avLst/>
          </a:prstGeom>
          <a:solidFill>
            <a:schemeClr val="tx1"/>
          </a:solidFill>
          <a:ln>
            <a:noFill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80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E40ED6EA-821F-7F61-FCA2-88563B090941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067800" y="6106910"/>
            <a:ext cx="2667000" cy="780907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Arial Black"/>
          <a:ea typeface="+mn-ea"/>
          <a:cs typeface="Arial Black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b="1" i="1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1981200" y="1600201"/>
            <a:ext cx="8229600" cy="4419600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4301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uccs-powerpoint-template-2014-cobranded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on1" id="{9FA347C9-0511-AA46-BA7E-754B246E9CF1}" vid="{8B10020A-6B71-DA4E-ABE6-7C5A2419F80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uccs-powerpoint-template-2014-cobranded</Template>
  <TotalTime>10</TotalTime>
  <Words>0</Words>
  <Application>Microsoft Macintosh PowerPoint</Application>
  <PresentationFormat>Widescreen</PresentationFormat>
  <Paragraphs>0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Arial Black</vt:lpstr>
      <vt:lpstr>uccs-powerpoint-template-2014-cobranded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Michael Schaming</dc:creator>
  <cp:lastModifiedBy>Gabby Hensley</cp:lastModifiedBy>
  <cp:revision>4</cp:revision>
  <dcterms:created xsi:type="dcterms:W3CDTF">2021-01-22T16:46:01Z</dcterms:created>
  <dcterms:modified xsi:type="dcterms:W3CDTF">2026-06-26T11:29:14Z</dcterms:modified>
</cp:coreProperties>
</file>