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879"/>
    <a:srgbClr val="D3B979"/>
    <a:srgbClr val="D2C121"/>
    <a:srgbClr val="D2B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>
      <p:cViewPr varScale="1">
        <p:scale>
          <a:sx n="127" d="100"/>
          <a:sy n="127" d="100"/>
        </p:scale>
        <p:origin x="536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6489C93-559C-E0E8-AD5E-6C0FF3D09A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700" y="4392972"/>
            <a:ext cx="4800600" cy="9113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4591C3-BBB6-9E79-A158-AB447FA2F1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667000"/>
            <a:ext cx="7772400" cy="106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4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9ADDE-98E8-4149-84E6-9A28F99CE161}" type="datetimeFigureOut">
              <a:rPr lang="en-US" smtClean="0"/>
              <a:pPr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172200"/>
            <a:ext cx="12192000" cy="6858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 descr="UCCS Signature - Revers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351380"/>
            <a:ext cx="2743200" cy="373833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5FAEC4B-BC15-718B-ACB7-3C20F45C726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9994" y="6297678"/>
            <a:ext cx="2232406" cy="4237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3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uccs-powerpoint-template-2014-cobra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FA347C9-0511-AA46-BA7E-754B246E9CF1}" vid="{8B10020A-6B71-DA4E-ABE6-7C5A2419F8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uccs-powerpoint-template-2014-cobranded</Template>
  <TotalTime>4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Arial Black</vt:lpstr>
      <vt:lpstr>uccs-powerpoint-template-2014-cobranded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Schaming</dc:creator>
  <cp:lastModifiedBy>Gabby Hensley</cp:lastModifiedBy>
  <cp:revision>3</cp:revision>
  <dcterms:created xsi:type="dcterms:W3CDTF">2021-01-22T16:46:01Z</dcterms:created>
  <dcterms:modified xsi:type="dcterms:W3CDTF">2026-06-26T11:22:58Z</dcterms:modified>
</cp:coreProperties>
</file>